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59" r:id="rId5"/>
    <p:sldId id="260" r:id="rId6"/>
    <p:sldId id="266" r:id="rId7"/>
    <p:sldId id="261" r:id="rId8"/>
    <p:sldId id="257" r:id="rId9"/>
    <p:sldId id="262" r:id="rId10"/>
    <p:sldId id="263" r:id="rId11"/>
    <p:sldId id="267" r:id="rId12"/>
    <p:sldId id="269" r:id="rId13"/>
    <p:sldId id="265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2C8F-7403-4D56-B5DA-21A8526F568A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17D0-1DD5-411D-862E-76335A488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4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2C8F-7403-4D56-B5DA-21A8526F568A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17D0-1DD5-411D-862E-76335A488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4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2C8F-7403-4D56-B5DA-21A8526F568A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17D0-1DD5-411D-862E-76335A488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79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2C8F-7403-4D56-B5DA-21A8526F568A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17D0-1DD5-411D-862E-76335A488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2C8F-7403-4D56-B5DA-21A8526F568A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17D0-1DD5-411D-862E-76335A488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4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2C8F-7403-4D56-B5DA-21A8526F568A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17D0-1DD5-411D-862E-76335A488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56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2C8F-7403-4D56-B5DA-21A8526F568A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17D0-1DD5-411D-862E-76335A488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1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2C8F-7403-4D56-B5DA-21A8526F568A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17D0-1DD5-411D-862E-76335A488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17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2C8F-7403-4D56-B5DA-21A8526F568A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17D0-1DD5-411D-862E-76335A488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47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2C8F-7403-4D56-B5DA-21A8526F568A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17D0-1DD5-411D-862E-76335A488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1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2C8F-7403-4D56-B5DA-21A8526F568A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17D0-1DD5-411D-862E-76335A488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0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C2C8F-7403-4D56-B5DA-21A8526F568A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E17D0-1DD5-411D-862E-76335A488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0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0562" y="318052"/>
            <a:ext cx="7004437" cy="1049572"/>
          </a:xfrm>
        </p:spPr>
        <p:txBody>
          <a:bodyPr>
            <a:normAutofit/>
          </a:bodyPr>
          <a:lstStyle/>
          <a:p>
            <a:r>
              <a:rPr lang="ru-RU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образовательное учреждение</a:t>
            </a:r>
            <a:br>
              <a:rPr lang="ru-RU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«Прогимназия №9 «Ручеек»</a:t>
            </a:r>
            <a:br>
              <a:rPr lang="ru-RU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 Хасавюрт Республики Дагестан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4256" y="2146852"/>
            <a:ext cx="8260743" cy="2598118"/>
          </a:xfrm>
        </p:spPr>
        <p:txBody>
          <a:bodyPr>
            <a:normAutofit fontScale="55000" lnSpcReduction="20000"/>
          </a:bodyPr>
          <a:lstStyle/>
          <a:p>
            <a:pPr lvl="0">
              <a:defRPr/>
            </a:pPr>
            <a:endParaRPr lang="ru-RU" b="1" kern="0" cap="all" dirty="0" smtClean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defRPr/>
            </a:pPr>
            <a:r>
              <a:rPr lang="ru-RU" sz="6400" b="1" kern="0" cap="all" dirty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Презентация на </a:t>
            </a:r>
            <a:r>
              <a:rPr lang="ru-RU" sz="6400" b="1" kern="0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конкурс</a:t>
            </a:r>
          </a:p>
          <a:p>
            <a:pPr lvl="0">
              <a:defRPr/>
            </a:pPr>
            <a:r>
              <a:rPr lang="ru-RU" sz="6400" b="1" kern="0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400" b="1" kern="0" cap="all" dirty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«лучший стенд (уголок) </a:t>
            </a:r>
          </a:p>
          <a:p>
            <a:pPr lvl="0">
              <a:defRPr/>
            </a:pPr>
            <a:r>
              <a:rPr lang="ru-RU" sz="6400" b="1" kern="0" cap="all" dirty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«Эколята – Дошколята, Молодые защитники Природы»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5230426" y="4909101"/>
            <a:ext cx="429457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Подготовила старший воспитатель: 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Батырмурзаева Надия Вагабовна</a:t>
            </a:r>
          </a:p>
        </p:txBody>
      </p:sp>
      <p:pic>
        <p:nvPicPr>
          <p:cNvPr id="4098" name="Picture 2" descr="https://lh3.googleusercontent.com/SXuVbThquMWhru7n13UixZ-3AO92O7eleKHSbBl44t7z5gMJO4WGR2m3GXMYZCcwR2K2Anqvh7F5VeWyi7ZThk7g2Md9Zi-RdvsHlQYr2Kri2IMjDyAG26sxLz7keeisupyoXPWebFnopizs9-jBnhS5FX6WROyHWhmTuez3ttNc31eBJQkQC6CHyoit77KgNW5x4jAo1VaY3r2fDhhpBrNM1co05kcPbHsggMng7wenoKFLXxemBS4Xf5a06VHBs3kgEXBxmss-1Pp5kBNXM_aB_Zlm6T66f9ywQSw-SDGu6jIxq8zGL0MUjrVFEbw_eQHKkHEt4VcIBG2ClT9pDG6UXH00Ay_2VF9YiqgoKPezPo37CrzgZP-VKtvK6EoiNJAgy4zZhgOOvH0QdjNy7LWGIGhdjcaYB68qaleRiGIob6o87_jcoWBiU9WX1OUuRfKXNOiHSazdVEXj47mgJGJAgkVHR5Bjdx_SfBp8jLvOvUiFMSmqPZMyDVFmNXIF0iVm1rT9t5jzegMXXpowEoOsleXYqnkhZU-LEFbTb0bc7mxSjBHyelm_r58bQP_foFogRPP0Z7GWeo13cP6nvcaGDrVsHm4MfnzeuS6PwkRBizTtdtuCt9K9NZ8vZmooNOolm8eTQqPHBgSUuo-0rqbShXfHk_RSoYPJk3Rqnl6CbBq1DY_59rQ2Kg2opPLDMASUHx3WSxT51XFgZKjEzBkrZA=w1703-h958-no?authuser=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" r="7814"/>
          <a:stretch/>
        </p:blipFill>
        <p:spPr bwMode="auto">
          <a:xfrm>
            <a:off x="1483069" y="4286071"/>
            <a:ext cx="3528546" cy="220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312" y="137786"/>
            <a:ext cx="22421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WT Hamilton Tuscan Egyptian" panose="02000500000000000000" pitchFamily="2" charset="0"/>
              </a:rPr>
              <a:t>РУЧЕЕК»</a:t>
            </a:r>
          </a:p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WT Hamilton Tuscan Egyptian" panose="02000500000000000000" pitchFamily="2" charset="0"/>
              </a:rPr>
              <a:t>ТЕРРИТОРИЯ </a:t>
            </a:r>
          </a:p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WT Hamilton Tuscan Egyptian" panose="02000500000000000000" pitchFamily="2" charset="0"/>
              </a:rPr>
              <a:t>ЭКОЛЯТ</a:t>
            </a:r>
          </a:p>
        </p:txBody>
      </p:sp>
    </p:spTree>
    <p:extLst>
      <p:ext uri="{BB962C8B-B14F-4D97-AF65-F5344CB8AC3E}">
        <p14:creationId xmlns:p14="http://schemas.microsoft.com/office/powerpoint/2010/main" val="2007201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205" y="365128"/>
            <a:ext cx="6719758" cy="96263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/>
              <a:t>Изготовление семьями воспитанников </a:t>
            </a:r>
            <a:r>
              <a:rPr lang="ru-RU" sz="3200" dirty="0" smtClean="0"/>
              <a:t>скворечников «Дом для птиц»</a:t>
            </a:r>
            <a:endParaRPr lang="ru-RU" sz="3200" dirty="0"/>
          </a:p>
        </p:txBody>
      </p:sp>
      <p:pic>
        <p:nvPicPr>
          <p:cNvPr id="6" name="Picture 2" descr="https://lh3.googleusercontent.com/P8_PcJQcjbGxFu408Kvb2IjRYgM5O4juFW9OFIA2_L2czvFyyI5QgGtthSVUa0gh3CFec3o1TvMcoTvsRIDBIUSGijXZwiaOXJOrHFAZHsdOrMMvhKukS-dCgm_V_1XRsBYIzqinBz7jAfjFx0g7fO6ZQ-wqQs14m8_NVUeOGqdPhOPl8W7ls2Hi2gWCaAnDDS-NoCTFxYUB8byRV-zr-zEbimSr6qHTKQAYlf0qq-3hatVm3zgNuAEbGHMklLPfjq31yH9F5HYHovWK48L82MLtkV8sGnGyX1S0b5HYDlTEKf8Wcv6xnR4GK9DQeSv0-RiGG26XskEQeHbN89RKkrW_iwcc9CX-nXF8XDsC1bzYKILaJ3A7YZD9nQD3P4dQyiFTUW7hHbv6eYVy1wny9CloM43N32oe7LJhmnUdf4hRMH_JvMN2kTfe28yOPbZzjzKlspdZp_YN2FnN4Ir7rjNOqzIRm8BlZfWj0s_Amj9NA7M9sXIn_GvqoXjnAAgs0CU9x3lpfehRhxhtmas2Xggi3ffPvzTDe_dxj8Pxm1Er_VSH5LC-4XiNrbHrDfjOe-lBn2qbrSTcx46-HPg0Wo27uhPaHb9QVsdDJfB_1avrxXLm23CvBYGzkdcB3JdyQs60kRRpNKVjWxqhaNuOqM4BFiajwNge2w7yC1msIk_KUCL9siNQaxj52zeX_UN4nB3NsKwCHTZurnJgCtUiOxw3ZA=w557-h990-no?authuser=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4" b="18657"/>
          <a:stretch/>
        </p:blipFill>
        <p:spPr bwMode="auto">
          <a:xfrm>
            <a:off x="176369" y="2614705"/>
            <a:ext cx="4657671" cy="402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lh3.googleusercontent.com/4QBrzxu1hztERPbSgDn7nyj7oy8J-a_soA016xvHakczHPNAJdHvmGIttebQvjIz228x_KWHURBccZ4hjRmKxfM51Snw8GhJEJkQdnzKgd40Sq-17wWdCpqocWNmNLgkA3g2WuG2qA_RdhZ1uBZUKVd7qLtCjd1kNLYh3i7kiJN3G_lUCJIUnXYzGNqPb7CTV95FscQjyBW8foFY2qgCMmhLfl3IyVcY49EXG4Y4Ry60OgTnUXaTYn0c21xvkdvCkQTK4sM4Yz-_kmo2766vu5zXGjWxDvgqpTH17iRFNZ6Sx-ZqDwM49eHQvefXQxnjVz2o3eQjxE79XS2RwT-kkcPpTCpysO0paqgPu0gh2qBoeAarB-BCVIyH1K57urkPrBHHvHmTStbIaQq2zHw_f09mK9wShW7TuiGYADtNOq1LF7uNjZ4Za2VjmPO_l3yTZvKIcfhx8oX3B4wU6jAG5yMVV6eJBPnXl8dQCgHRhUlhdrYGSgaI9FHXyq_2w_9sKDku5mjuvkqQl28CZi2Ily-I2xdx-ZW9CvlqBKoGGOCQ_4dfVwpTIW_BGX4A4kiRndAuWQXNsY-Fxo-J56-t85_XiSNOCNRm3zjoM7VLumYz0DJXHeRzVXYPQJtyHh_3CuoCtlrTAPbQkayENsK0oKFO7wztTbqvXQzmqtphjYbM5Y1jXij5BrYZDRhoFRSV7ui3wDlU2NblbuzduTXEx2ojdA=w557-h990-no?authuser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2" b="14037"/>
          <a:stretch/>
        </p:blipFill>
        <p:spPr bwMode="auto">
          <a:xfrm>
            <a:off x="4966274" y="1521931"/>
            <a:ext cx="4591085" cy="465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lh3.googleusercontent.com/mxzOKspEena2L_RxbGz-f9k3klKISlWsRBXu0HtPq6i4nuqPe1hrduQirszcqiPvH4EzJPgpc2k40d1yMZxL-HTobYO9o6acBBXrhRVViC3nFvzIsDjQpKMU16or9XMJ06pNXy9hDr0wmikRkGMwmPtq9T7f3vcQOHfiYk_-ekAQc8a45gjX6mDvzZNgpIKiNN1WZr_A_C1SXXoE1qeBdYZ8AvnrUOlk5jLJBib4iMAK2AFs-JXoTx5uSsxyEhyb14oUJUQnK1iXyAvmi618CXa2KUFToXv4SbKQ2jjUS25TWgB5sk0WoftCZtj4ltyJx-4G7G9OVXwyM44cmQAoV7GQth7Im4H03y_ZAebBWrb6-oxcH7N7-PGyRPNHFkAiszwuAmqKNehfSDIGayL-wpolkJTNjvuENBNTQDAE5-0MX47wp5-OswdzSq0v_JIhzS2YhVdhs_PhB-cKBEWULjLGu08YRaqTGBWYdKEDCHldfQPJKFIVNJMUcB4FOu0ATnUCv3y8iFKHokkbMioxhUDNP9zK9v1XktooLCkpEPQ7vpedeHUHLvtOYGfj17M2j-V9QH0BganlRS9TEE2Phjx-g-KBxxWkzfNClCZ_D_gB7zFlvXj3QKJhgpEIcOaP88biSJzKKS-XC_94Df7yuyJW85lU04b10dnsq5Q_eixC_DzJE9kyN2o6xgISC--i6k_l8V4wFFTbjxNzmxnTRVc_hQ=w476-h990-no?authuser=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6" b="29487"/>
          <a:stretch/>
        </p:blipFill>
        <p:spPr bwMode="auto">
          <a:xfrm>
            <a:off x="309926" y="0"/>
            <a:ext cx="1781922" cy="201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236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6899" y="365127"/>
            <a:ext cx="7108064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/>
              <a:t>Мастер- классы по ИЗО – деятельности на тему: «Символ года – 2021», изготовление забавных бычков.</a:t>
            </a:r>
            <a:endParaRPr lang="ru-RU" sz="2800" dirty="0"/>
          </a:p>
        </p:txBody>
      </p:sp>
      <p:pic>
        <p:nvPicPr>
          <p:cNvPr id="4102" name="Picture 6" descr="https://lh3.googleusercontent.com/pw/ACtC-3dYpv0C0dT93zjsY5AbJgAfBBvOodyRXoxzpxOBgiSLGHGlQpepdnC-qAXYHQqbK0G-J4S2wxBVl8RgHAjEBgD5dsIgp9MLVbBx4xvnL1rUtuVLiStLRy9sOZrAH0_iUI4HS2iw_COaaGUX5ZcCQ5bJAw=w828-h1103-no?authuser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040" y="1765110"/>
            <a:ext cx="3554032" cy="474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lh3.googleusercontent.com/pw/ACtC-3fSHlygPEvki66UzkPWxdWklSVEZ69DLBKeJS19Ku7Lz7G0HNEPyscDcal4R4dHE08FIrmQ260CM8gj2q2fh39-FbK-urU4QomY8Bmm0keGldZcQ-v9ZC7bZgxdwD4bZ2oZqA2qAKQu8mZLIabClW2LLw=w768-h1024-no?authuser=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871" y="1848329"/>
            <a:ext cx="3430280" cy="4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322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H="1" flipV="1">
            <a:off x="185955" y="1"/>
            <a:ext cx="4135524" cy="294361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/>
              <a:t>Стенгазеты </a:t>
            </a:r>
            <a:br>
              <a:rPr lang="ru-RU" sz="2800" dirty="0" smtClean="0"/>
            </a:br>
            <a:r>
              <a:rPr lang="ru-RU" sz="2800" dirty="0" smtClean="0"/>
              <a:t>о любимых </a:t>
            </a:r>
            <a:r>
              <a:rPr lang="ru-RU" sz="2800" dirty="0" smtClean="0"/>
              <a:t>питомцах.</a:t>
            </a:r>
            <a:br>
              <a:rPr lang="ru-RU" sz="2800" dirty="0" smtClean="0"/>
            </a:br>
            <a:r>
              <a:rPr lang="ru-RU" sz="1800" dirty="0"/>
              <a:t>Обогащение знаний детей о животном мире ближайшего окружения; умение устанавливать взаимосвязь между размером животного и условиями обитания; знакомство с правилами ухода за домашними </a:t>
            </a:r>
            <a:r>
              <a:rPr lang="ru-RU" sz="1800" b="1" dirty="0"/>
              <a:t>питомцами</a:t>
            </a:r>
            <a:r>
              <a:rPr lang="ru-RU" sz="1800" dirty="0"/>
              <a:t>.</a:t>
            </a:r>
            <a:endParaRPr lang="ru-RU" sz="1200" dirty="0"/>
          </a:p>
        </p:txBody>
      </p:sp>
      <p:pic>
        <p:nvPicPr>
          <p:cNvPr id="6148" name="Picture 4" descr="https://lh3.googleusercontent.com/NZqEPDNb0SWLgN1VKaPzG75MOKlQXXnk7j2mGE5mchOCd1LEWUAfLXDOcD3jsXML7NKzR2IjAEM0CFh8qkstagpWo7Z9ZBUeRjEYMxS7JBG9rk8-gCAJKeRT5eJdp_18igjLJxGZJxHbxiTUObcn8fjI88pgKW8kbnuCny1rSuWDkYT8er6PU7TDpbYBVWdYpWvUGivf6Jfc24J1osUd5QYEX964uTJOpCpCBP17A64amFpNZS3TZNVGsX84gNmENg06Ybu03Dw_zGCO-N0E89U8C2FWlHQzn7j81TSJxoMB4uFJZa6h3NO4H1H44wFyPMlbYy9sr907lZc8mDGas068_Q9bv08bmoq4NRWqE39pT7HupU4ZRgmxhc-wMUvTy8iIBgF4nJQMHOwMAF500atKykX2E35zX0rn2AKa36PSN0HCvNv4dYHSjjJjl_s92tULHqnmZXk8De1uCnzB_jOdfPsh3AzCS0XQyPpauUesgdq16eu0CMApgCndkb6L5NPJ3aFVHgNuELit3mdTzt1UF4gf7YxfMMmjrCuVj7DUkOhkxq9SqSz8mryyEIeWmMSVtK0VqkcfIpsKz6mtR4pU2YrY5B81g7d5JmAgBm7LFnPvtJFhU-Ux6lJIGOxHu7y1i0HhZqA27G4PBdp4gbiN5B4hatwh0uLWXYHhILtCT5bKDmZV6sQYslkHuTFbcBF5ag7mVmsNaLoTe7_1sabfPw=w1280-h960-no?authuser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25" y="237994"/>
            <a:ext cx="5126886" cy="384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h3.googleusercontent.com/pw/ACtC-3cX-0EldjyA2_LXvvv4yC427Xu2UkalMDbYVLq9nAAisQO8ajApeE8IdXW1FG2nyVLJ9Ka2heAqPruzzuNERUUhsp_EkqTgBWmUCQiyV-8wiPW-NCss-2LYY56Mg4KHhOwXg9WVkIbTS6hBbqOzAKzaFw=w1280-h967-no?authuser=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55" y="3422389"/>
            <a:ext cx="4365270" cy="329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695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205" y="365127"/>
            <a:ext cx="6719758" cy="1325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Наши участники </a:t>
            </a:r>
            <a:br>
              <a:rPr lang="ru-RU" sz="3200" dirty="0" smtClean="0"/>
            </a:br>
            <a:r>
              <a:rPr lang="ru-RU" sz="3200" dirty="0" smtClean="0"/>
              <a:t>всероссийской олимпиады </a:t>
            </a:r>
            <a:br>
              <a:rPr lang="ru-RU" sz="3200" dirty="0" smtClean="0"/>
            </a:br>
            <a:r>
              <a:rPr lang="ru-RU" sz="3200" dirty="0" smtClean="0"/>
              <a:t>"</a:t>
            </a:r>
            <a:r>
              <a:rPr lang="ru-RU" sz="3200" dirty="0"/>
              <a:t>Эколята - защитники природа"</a:t>
            </a:r>
          </a:p>
        </p:txBody>
      </p:sp>
      <p:pic>
        <p:nvPicPr>
          <p:cNvPr id="3074" name="Picture 2" descr="https://lh3.googleusercontent.com/pw/ACtC-3eDGvuD-oTe8_fOZ4x-qWi_juSbIlVc1dQCn2aanfgFFxsIjMav6wIX0oKklbLwnM0BgehteNOOrosmRBQM-0f73-0JgjjrjZZgOu6QRfpNut59MM6I3GCYlrcEoUpkWhZfhx3Ww2aI0OuKF_xeX4qxOA=w581-h1032-no?authuser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20" y="2163828"/>
            <a:ext cx="244973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pw/ACtC-3e-jvGwSWVUjcNuam9s8dmnrOgylaZSSyelBAY6HNYc48quUKIFcyiNpon7S4PW0vCbj_PWTL1hgzVz7NKsCNUDQEYZkDZ7pplB9UHIyt5BWrrzMOT2fXvEr5AFpnzYvd85x3JSNxlZreg9GuG-O_CwLA=w581-h1032-no?authuser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7"/>
          <a:stretch/>
        </p:blipFill>
        <p:spPr bwMode="auto">
          <a:xfrm>
            <a:off x="4070456" y="2430115"/>
            <a:ext cx="2540247" cy="364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3.googleusercontent.com/pw/ACtC-3cktO9qviP-GYCY15_Rz1RDl3aJvwkKn54dE3ed_ks6qkembQTqjc3pixTNHwalssyqEz-2V3Q-UdUiNwJ7nvxR_QLVnS0hNAM4aw2kxlCZEn3eYtatb4qV_jV1SS7l2DEIuaAtrjfFyRBUMukSNdVLtg=w581-h1032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022" y="2163828"/>
            <a:ext cx="2349630" cy="417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23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3242" y="278297"/>
            <a:ext cx="7636955" cy="141239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природоохранного социально-образовательного проекта «Эколята — Дошколята»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МКОУ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«Прогимназия №9 «Ручеек» г. Хасавюрт МО «Город ,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принемает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Конкурсе на лучший стенд (уголок) «Эколята —Дошколята, Молодые защитники природы» с целью формирование у детей дошкольного возраста экологической культуры и культуры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природолюбия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pic>
        <p:nvPicPr>
          <p:cNvPr id="1028" name="Picture 4" descr="https://lh3.googleusercontent.com/Hja2-ddFiKPRLlDnG8kzynZ4HCIKxkx4VLqLCrEMWwuyZd39qTp1NwSUu5JVj4ttYOMT2Z0gFw7EajNoinD7rp3a3JhvmdVaKq3s4G8GBf9frmkIgP1RRsMXGXWti80jJfZysMENc_oV0y2y_wCi-OrMNhrnnvRvXeCd4DkRmM_-WdlUVEi1nyg5Q5nWNPFVZmW-TFS_FwRC52H1fHORy4EyaaU3UfqjnzdxQG_2E_f-kEUhz8msk8ysbwAzwWnbUj8uWe2TkmM_1wRtVzp2OznR8Mujgy8rmQ-88FzlngrMp-xhX7sTlKOAVsZ1TlhHNQxL4t-LPtYmD4qihtWUbb47Nof-7AqDeDrfBCTOUwcFjXQ7RgcZldj6V6q1RicHjoried9aJRW4GKc7_uLhik3R-Xv3fMgVEWJbwHuKs3bfuROCPBLLaPfOp-OvRhcG9ErVNp3OhhJATEbw7aWP6N3gB9PZCB8Jdxyl7bZsSAOqpAGkbgdfJ4gWus4rrAJ28Edln1LbwbjeyV4Rv2ulylIAsQqq2-gx920PTn_sYx_isKtlgGFd0Dp9TKALemmqP1a1sqhGNGllSFpmU8Dby3lQUYW74PSnWJLEl05BWZfKemJ4ruCYevepjju4YBAT09q15s_qOzgcT3aOrBZbVg5S9NEBdE8tfZ1uaC8hR68zyvwzYhx1Pp4PirxlbxvZaKwKizMrJmYGWq8ogLcunayY7w=w1703-h958-no?authuser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56" y="1966302"/>
            <a:ext cx="77352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7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689098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/>
              <a:t>Посвящение в </a:t>
            </a:r>
            <a:r>
              <a:rPr lang="ru-RU" dirty="0" smtClean="0"/>
              <a:t>эколята-дошколята.</a:t>
            </a:r>
            <a:r>
              <a:rPr lang="ru-RU" dirty="0"/>
              <a:t/>
            </a:r>
            <a:br>
              <a:rPr lang="ru-RU" dirty="0"/>
            </a:br>
            <a:r>
              <a:rPr lang="ru-RU" sz="3100" dirty="0" smtClean="0"/>
              <a:t>Наши воспитанники дали клятву </a:t>
            </a:r>
            <a:r>
              <a:rPr lang="ru-RU" sz="3100" dirty="0" err="1" smtClean="0"/>
              <a:t>Эколят</a:t>
            </a:r>
            <a:r>
              <a:rPr lang="ru-RU" sz="3100" dirty="0" smtClean="0"/>
              <a:t> и вступили </a:t>
            </a:r>
            <a:r>
              <a:rPr lang="ru-RU" sz="3100" dirty="0"/>
              <a:t>в ряды защитников </a:t>
            </a:r>
            <a:r>
              <a:rPr lang="ru-RU" sz="3100" dirty="0" smtClean="0"/>
              <a:t>природы.</a:t>
            </a:r>
            <a:endParaRPr lang="ru-RU" sz="3100" dirty="0"/>
          </a:p>
        </p:txBody>
      </p:sp>
      <p:pic>
        <p:nvPicPr>
          <p:cNvPr id="3074" name="Picture 2" descr="https://lh3.googleusercontent.com/j1X-ZyytUGx4P2efF5sacoIpWK-ysR-bCmuxNrVhodivNNZyheR4A_xY0hvUL7pIzZmqFcvs8Hb1P2LFzXOgYytiTcl97S7YDqM4SyfLeBQo4PdAgpQnInWU2sMO4MwNj_IMQR90OL5VTOdCzriFebO4RCfsE_24CyBngWt3yDw5TKtXS2u6hYa-AYkKgQ8IOwhM8cFr2jtlreRRO8dYz0ruWREi9qa_azpwLH-TrtikEd77h9RO5reKuWOAv0X6meRRQlUyiaqbCUWhmqFGnDBaluYvvECOgKesZtD9QmVwsRjS75Ft24Yr5FRHDvQP_lL7hJFgKPaT_c1QFgcJJu4bPU8wOnM9AEYkJujCeSQAF8JUPwDetWDyv4v9X2OgWVnB4pDPVKPMFIoDVKAo2QO6QMkRau7OP6Ha1dzS7bOXG2Qewh8RSzlMcFG5eNNw8K2UV99LOtcEGy_17TtEKOxhgOux6bfb5SC5rDGewx2u7VV8C-evr-zAqBODK2OVi5QSQYc5wEpP59qCXm2ZNV7QGUWOIgy3inw1ruH2lQSu4DTksUFcuvygG8Q5GxWuFxOa1xbeV25RYdA9hOwRmompiQnpBbo7yM8HZiiUPJl-7Vklbpl6zbDHIPktOnVINoC5oCoRRch_Wye1q37Ly6_9WPJqiJtv6qwkq6jlc1h85mKk-kggXpTp80zlzaOViWC_GbiHzZM50Vk_dGGJzLQmZA=w612-h1088-no?authuser=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86" y="2331796"/>
            <a:ext cx="269656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zz5AqjVUfQ1hHbFceMEpPF84FF35nTXbOs37Ba1WB5XiAXrMU57Nw71BUWCAXxYW7-JtWTgqIyOdcF7A9YnjI6Yb4s0RfcN9jwgnriHCoEYeFaAR-oLoOiibFTcTSKuSRIbESDi_Jid-f1xjsaxiOO7UAuf-d_PV_7YpAQhLMHLjxTbYnuBV_bOuJ3Zc9c-SW3dwzTa93PqsRTwfvrP8DoiqljOBQier10md5XsMI6cOryPa0bd9lmkhA_bYPeEjfkfm9ToPHGZpW835La_TJUYf69hKgzMPqec_Hi_M2SPPx0aRnZ-o7q9Dk7zYAV2Wtaz6nvPuFJVioz3d4eZVo1BUqMc9IgW20SrgzKa9_D7RXr5JvBX_mpiJYVHrmEsJ5HbLLv_MgkkY1Em1zKFlYWceYY9C_myrjNqE-aap0_PUswnT2HAedjPIcAmvoxwcmuk6oaNfg3QsH4zFerimVEJzK9MkPk0UZvB_flg7UDPue_mnLDftGIMkAPwNKWOiO5XzmVsJdYqNMpkE779H6JVnZQ5MyaaKmJcdg1IFY3oBpPR3eyj2ePbT_xJ8GrMRpsrFypdeuzmAFUQWlAWbzF46nCLKAiTmaBAPnv_ygrjzMfus-7qzRT5aY_xiXvWpswKn05RzQ-bBIpxkaRSmlUCQlHMzelrNCD3L-KfvUQRC-EnIjHFuifZKSvC8km8m4SQFP2GCLfQJmKblOqEz0mmnJA=w612-h1088-no?authuser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1"/>
          <a:stretch/>
        </p:blipFill>
        <p:spPr bwMode="auto">
          <a:xfrm>
            <a:off x="6779866" y="2331796"/>
            <a:ext cx="29461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3.googleusercontent.com/1O7X-NvAeUQQGpF3xghqdx48FYkrTH7QMuHJBdh8F7IRLr8k2r5Mpve-OU87jqskHR1j4oA-pMcYQ_s6uugQS5j8aatwrAy-BV-Hg7_7BUTNTayn-rBCGZquWzJ4xzcm91k031Aks3oFFc2yRprz7okwz6MZlmk0E5M8UZxwmBPRFhLvUueceSTjc8PMcewc6emwOT039T3h10YIJMaPZLWqXbrHm5RJxBNCGWMOUT8S0J5_e3ABu0vZFAmrgWRoYTyk08M4J9LYg1xFhOtO9yWhFxtsjeNbihicUBn5HMq5WmazfAk7WNol2_WxWm2TGEEchrDqrgbLojVWZW_aQ7Fdccfh7hl3EX9ma-sPwedDcqSkIz4nNnSYi_XD-KVBs8KOm0-LI8Ws13BhMZ65ndAK0-8wOVmL4cAhhu-su3pJfyFf-7xq9VHczOzWT6Lfm0AY0jsYrUR89DaF0iRVYO8PFIiK0JnIgmKPgc1GhF6CgqzVOPzImvtHVupiEZTKyp3EOxthJOgfu51cbj_rT2EaR_hC5x2FV-8er-rM-OE2RmQhAfMEQPtuShA7ms7kkKP8yITEU1fm2IYUGsk8_CE2B-9JUBA3OCQ0-JYmUuonSP6iQwmdwB3mi6Uf2uavriQ_9944BBCUJbL4-0glvZGE-Hg-3lhWN3fWrrF1kx3jQsTd3sEUBy7gY8v7Kac-Hy5rkkSEc74jboKhYP4GOBT3Cg=w1340-h754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13" y="3658419"/>
            <a:ext cx="3659686" cy="20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3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412" y="1703539"/>
            <a:ext cx="3807912" cy="483537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течение года с воспитанниками были проведены интересные познавательные игры о животном и растительном мире; беседы о бережном отношении к природе; наблюдения за ростом лука, ветки березы, за ростом кабачков на огороде; эксперименты  и опыты с водой, с воздухом, с семенами.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2050" name="Picture 2" descr="https://lh3.googleusercontent.com/HvUGjhQUVvBLhGKL3ArRIMJ8qSrXtsuVjY9NcHNZuwxjBHuOJPxBVTjDdZs0fe6LnSoHHibfbgTIlHzN5uoqC3_HynDs7LD6SBOo40S2f2s-6KycQ_PRBl1bSrZPJs9Ty-pU4RdYXaba9JxgxBRrmce8Ay37dyVwCF2pT55eZxD7MynENtftn49n2wxM-ILVlryQjWyvlwdL0hdpDnTHIVg8SVgUv5G38laP8zkl9gO_xGzWtUQniKtwlyyWrbZNeglt4UrGxgAYxVQg7GI5KeWJWFdQS4Rokw6_35pLvCzYGNUSWuFNxXOUZPIC9aDFGBy4KK-MNnok-CwiQq55RU6Ulb-15zOPYjodH1vkNvBBF_hOLgtCWE62HlruWrbwbX9f8N6AhaszmtT3zUjAozHDLbGCr_ntimFLy-6GREaK99wypxDooBiJz8wGalnDEk2umkeVUzAN9ixuihgyCVy_iS26l_aw_ryiABBVt-xlmT9vsGZqtb4D34LrqRYPaOyP8J4k9Fb4ogYbd_ywn4XK1GX7fXVjoYVhYrT_qGQ_4QSGFIaJpN0MmvQ5LKIGw7T20xJIlJuYftPQvhn4bHSHiPFAUlBvbKl_AKwngID0B7UB7jJR8T6upRez_wDKIm1boOfX7yC3PwtZTIH4xUHY0kyWxxBIdu0btB36mlRccaWqFLs-wPbb3VbH-yZRCasMpbSohT4cDmvV7P1AIZJcZA=w1935-h1088-no?authuser=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8"/>
          <a:stretch/>
        </p:blipFill>
        <p:spPr bwMode="auto">
          <a:xfrm>
            <a:off x="4496843" y="728057"/>
            <a:ext cx="4730019" cy="230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5468" y="250521"/>
            <a:ext cx="1954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WT Hamilton Tuscan Egyptian" panose="02000500000000000000" pitchFamily="2" charset="0"/>
              </a:rPr>
              <a:t>«</a:t>
            </a:r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WT Hamilton Tuscan Egyptian" panose="02000500000000000000" pitchFamily="2" charset="0"/>
              </a:rPr>
              <a:t>РУЧЕЕК»</a:t>
            </a:r>
          </a:p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WT Hamilton Tuscan Egyptian" panose="02000500000000000000" pitchFamily="2" charset="0"/>
              </a:rPr>
              <a:t>ТЕРРИТОРИЯ </a:t>
            </a:r>
          </a:p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WT Hamilton Tuscan Egyptian" panose="02000500000000000000" pitchFamily="2" charset="0"/>
              </a:rPr>
              <a:t>ЭКОЛЯТ</a:t>
            </a:r>
          </a:p>
        </p:txBody>
      </p:sp>
      <p:pic>
        <p:nvPicPr>
          <p:cNvPr id="5" name="Picture 2" descr="https://lh3.googleusercontent.com/r40_dRy19DiONZjurgExXmt43ZDKTkRqn2WyyofA73MkTyjHZ9_ypWhjam2sRDDAjAUW3n1ch391t0CLbsGoKbm_zJRaXfEOGhlT9tggzr_XGJHJ5uJN-xRTYa2XzAUgkK2Kx7X7tuJUQsM6VLg3TjnAwlcmz8loWrWKubjMrtpm0NqzhLskwU_Th94hb7vrPFbioDUKiqaaa_TrvfSx3NcMNhDNux705St_rPZtFMZi2gI29w7wpYbzP8qRnUH1B5WMbr53OlEcjcc-AsJWo4LTp4fFqQM51UMwliDJKJtiz3kJUb2JY1a3ytvTEl53Cj_EqsEzkp6am6Fwo8UAPcC-GI5M-0l7POzuVO0m8FBClyq0CShD7_BW565a0Od_LzwfzIx5fo_sYmDy23A3725Y87b1mO-lGCCnO8ORBgfUVXPY0KpGK0PqwsD77Lo5Q97N1GhI86G1mBlH-ZA3MqrLeUs6kG_yMfRIf13ikBf1GtvmKLQorzERaIiwWIXeblQH1OOSz647d11e6RHDm5vCyjsiJNX46i94HCTrzzz0hqUvWdbOkxCvRNdXn5QsllH-BoiWB9NX9xuQGwBIxahlVXiUKDh0xtp6qKl4CV79bTO8iHr103V_81-iOUd1eQJpLrexbsGBHyLTBJKlY2zbtEdsAi6yOELC_58cY_pXT1F4qaTOfGlj50B84B70j6gllNXpBS2Opxs-FLSoZHQvBA=w1703-h958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76" y="3790834"/>
            <a:ext cx="4885151" cy="274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27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1193" y="477078"/>
            <a:ext cx="7434470" cy="1606164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Организована творческая мастерская по ИЗО деятельности на темы: «Снегирь»; «Грачи прилетели»; «Божья коровка»; проведены экологические акции: «Кормушка для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птиц»;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«День зимующих птиц»;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экологические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рейды «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Эколят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» по территории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прогимназии;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тематическая НОД на тему: «Посадка лука».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4" descr="https://lh3.googleusercontent.com/Jk6ZM7uCSvs9oaAp8lbzZKaIbEL2C6VBwEiXChnfFpj4-jvZdwkmbS1qvN1wlFMNJX6dlx_QeKsEMXZ05K-wNkh6i1UncWi8O_5yDUGZ8TNIe-LorxS9PcjVEKTNyH7COsdao-5SykbAWH6V8LWWma76YV9oMPT5jY8-bEEsoARPs1mYOcUKh_5csUJ28DvodCtvg7qmi7l9mKx6jlknFVyKCe4K5nOlY8P8xfz_9JhBYVK4mC2qijGmW7oZXS_GxxpkeTw_WhBfPNhj0h9SzJldTV026_Ujcvyzx2GKM2UtX5DSG5VYmZdiH4GI-oDTe0hXmRjb9CEU3kU62OM_qUZ4wSPTBDDQCYto-uX6DoHiFR3ItQ-3cHgbvjHPb6Uyel5-ZoF0pYhef_kwxfzhXspVgo8OBJiAwT4DToRb-lIU7pelktvtaOnBQE2bS9eny_TdYjfXLZ9eRc-b18QIU525t8oWuwy2T6wi4JKyS9Lv6tt0377raKT2tRCosv4UQLDJ9DrmtV_EsyCoIFyDIRN0Lhafy1E6IUiMO2w2uSDEHIbS5xIEu1ytzaW0EY8RbvvdfmMzi7TK4xLl9rQ9us0meKOqnotJKY5xZJq7pRTwFHILvUtpZEuk-NXiWUw8KKOasnt4y71BWrepURCrJnJMa2z25KCM8sBu_vPa0-him9wyJWZRWucNusRhJTJCSuh4MepX1Kf-99-4w1n77m8MHw=w743-h990-no?authuser=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64" y="4277945"/>
            <a:ext cx="1777099" cy="237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lh3.googleusercontent.com/5Y7n1xuwN_EdCo8_HbYBOMCCJ0akGM8IhxhqsKIC3FsiyeIAl_KQ2gs5h5UwXGaclBtAcAYJ34UtPXG_NB8O0LGGrWgQ9Rd4Q7RnpXEQlIlIyJxB_vZbtEw5wupaCJbuS1rVbYVrcDl3fndwFTyP1hVzkgus_EPqrwE-8Sfva-umlDsckXHhesglcsn1RlJKOT17ueMwB3s4ZhYTjswLLHXQuIqcEldulrg1GtHuDxRaBdsc8KIHmEkm1jJkJ-OZLFuEmowJwPJoa7R4y-oBWRl2dbD9pkqxv8iI_Sev5UI-XOeOZ2QaqWsRrODXKNFmL0H7cHoysEOw4aFAQ2tuxalqHWy5A9S86bRsCwgRhwy08Ae89r6Cxl6daKyGTBibdYpbr0Hvtj3WDcQ2XHkx-X0_i8W3VIp5ncF7ytziVXXBWCMvcUiHbc5iC1mllyWUWqIbUo4nwrnfC4AjZ7C1DcJf2SMg6pBV8JB61Znpdya-h-b_GHks5_6HEOsy6NeS6VPhODXv0CF3RzoJqtJlmwRuX6k0Ho76FswFANrCYxWYX5F7EY64xxOjBrveapbXex13Fopcrz_wX7dVbqCSYPGweOb3nM8D_mhJWtvALIM9JhPzC7Ajg__gW8BxbCE5Ia9-JzqTxbSlaE0vz3_8Wvxu6SCcY75ymzPeS9QOqbsfV9HvyBnK-0fWYLDLv_v2hr6mZ6lTVLBChtU1ZMvUDW0kug=w717-h990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381" y="2543367"/>
            <a:ext cx="2509007" cy="346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3.googleusercontent.com/-U-Ve4dw6rzpYXiUmayfvquaKdHgVWIdWHzJtnJdVFmg1PNiIFPCNDuIJ7DpcBIVjiMGMOaCuW6LCl9WA_ljoRZMzWhG80xEO1EqbLYb63XibQ-FCG5a0ovcCejA6woLBAy8TGV_OxN6W_i7O0Xh2rocJANocHmybTl7HUX5vPWHUKEet7P0EZALkPDNiL1tfwEx4JdKGp6v55X28KwSUSxbi90C0p6qgxbdYXuv6X8tzFeZYi0NmaUbJ5OKbb4pnyg5z8ZFlCfMIjtbGMpr_58upipSI4H_LRx0GTRdT5WT621xsX49Wv94wi7T3SNESrxhXbnhu6Ron1U88G2AqS34icNRKFWTj8uUoJxMirB5uAhFc4C6eZcqa7dUQH7nbu7bSYR83_RNcdgLc7jtKRA4GAeR2JqkukxJQQAW48XtJL_zKDZ6z1I4A_W32uKhPLBA3BQuwJnIExBxAOLYXX5-elWKgXKxjOMT9yQJQCxTlhgEp1YqgKlj9nKQv7yQsQDov-6WnJs37Y8crhDJtW1KNPuzJqGtkas7HP5gpaMaALYli9bEUccn72fTFTciBpS8cwUahYH5v9L-0ADzWDGPKo0yOLpZHG8Djij77W5HmPhiqq9amUzgjmQok25E4bbbXhQhCKKS9ykM3YoRItfCa4UmBIpOFw_pECbRvtUoNbIaU7R6BJac-HBqY7aelzdbYjzafzeBwGsYWsLvG-Pcfw=w768-h1024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418" y="2023513"/>
            <a:ext cx="3126245" cy="416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pw/ACtC-3ee80lX0ybwzEGfW_3TmmVW4P9OzOLZCpEKZoEKtUpqq3yzn8RSjQONGgxmgJX4FsrtIJ2BmDhYvsAlR_pFWoCcY0WgEtriZ7V-dki2dKr4AkUgpZMxwJoPNrsptejUqb2uDriTiUYpNv5h4iqnj_oveA=w828-h1103-no?authuser=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b="51799"/>
          <a:stretch/>
        </p:blipFill>
        <p:spPr bwMode="auto">
          <a:xfrm>
            <a:off x="363254" y="1810571"/>
            <a:ext cx="2467628" cy="209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27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3152" y="200416"/>
            <a:ext cx="9031264" cy="151565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/>
              <a:t>«Деревья — источник чистого воздуха. Посадка деревьев на участке </a:t>
            </a:r>
            <a:r>
              <a:rPr lang="ru-RU" sz="3600" dirty="0" smtClean="0"/>
              <a:t>прогимназии»</a:t>
            </a:r>
            <a:r>
              <a:rPr lang="ru-RU" dirty="0"/>
              <a:t/>
            </a:r>
            <a:br>
              <a:rPr lang="ru-RU" dirty="0"/>
            </a:br>
            <a:r>
              <a:rPr lang="ru-RU" sz="2200" b="1" dirty="0"/>
              <a:t>Детская</a:t>
            </a:r>
            <a:r>
              <a:rPr lang="ru-RU" sz="2200" dirty="0"/>
              <a:t> душа раскрывается в общении с природой, пробуждается интерес к окружающему миру, формируется умение делать открытия и удивляться им.</a:t>
            </a:r>
            <a:endParaRPr lang="ru-RU" sz="2200" dirty="0"/>
          </a:p>
        </p:txBody>
      </p:sp>
      <p:pic>
        <p:nvPicPr>
          <p:cNvPr id="1026" name="Picture 2" descr="https://lh3.googleusercontent.com/pw/ACtC-3f1Y_LHn3aIC3QqGNH2BMNhxv0zpA8r4gHv9hMEA5x8r4Mj-zdP33uahkEDn_oIOoNbGKMKAClLF5j-TOm470hh8iOGPfgBnKX1Jzc8eJtyQGDY2Sr3dOXd3orFIK3uhP7OkiHyN2bh940EmTm3ea8Uhg=w768-h1024-no?authuser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454" y="2051093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pw/ACtC-3cJmm8yF2KXr-KidADVKXaB-Nn5QaQN_DNXfB8joimDZlASY1sjWGxeUpRaiEr07ouTnDjkUANsPGgmJp-VBJ7-e-ELJeqpwDmLnKJD3WBb2A_klC4tHsdvEI_nbCvAEvTfzXJPrk9XXdVfDiy9a7ZGXw=w1024-h768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51" y="2346270"/>
            <a:ext cx="5014644" cy="376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4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2575" y="365127"/>
            <a:ext cx="7227518" cy="178935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Стенд «Эколята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Молодые защитники природы»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находится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фойе музыкального зала,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центральной стене, с  которым знакомятся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детьми, сотрудники и гости учреждения.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Стенд имеет прямоугольную форму,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 карманами, которые позволяют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размещать в едином формате яркие, интересные, информационно-познавательные стенгазеты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lh3.googleusercontent.com/EFz5B-P6Kt-nZgljTgr-iLIHb4IDsGYgMINnjcrK7WLyH5QGn62zNIMPBKG_uVZhFgHcD5IbOymCqhv7Ww46-FJ2fYAFk4P1UWhtOkoNEtTs2QjOry7fR59psjKTSADauzNiwX8UpnicqZEiH-E8zVQqDG6toI1iairTjLTWDfTqsX8R2y_KAPwgJzFfJLl6091DBhmyBcvAninLFNFX8htabgIMYKPcUUM5ifu6PKarkLlhHxGCPBKop2KkcqdB9vjz-UZYN9LZjQY3msltHiVJjLx-eEooDm3IytsVVUlB9tJ36RQYoaRqM735WlQ-f31kJmsKdn-1Nz794e6bVJWJcEp7bwqY3EtBHOLdtsRVtbqGdMkPDEfwoCZUfqVgPdtsEw-0l9eE4qEDLLPdzsmb71NSgEu_1E6yVqdptwFvwW54bfyw4leYWDP833qy3tv4bHnp5sPMyjYjj6ftyNxPeVrPQ42ERNge3cQ-2J6chusKJStavmQ39P43pxZOycrFn3oF2x7HAPwv-lUzXYg8dsE_tt7b1JNtYUXcjWU8zjyCwTobZDnXRTIcameQeH5yarfRQA0Hxv4vd-RqyvLUILvd0jfLwpNIWeCTItBcbFHVpVesAq9cXk1b0vwDxKpq9rZqxIzwAD5OEKBa403cHmEgapqC6FUqPFofFJQhQ6Ar1k8DXs1nbHoEIV6ttAKgstYGeCiNRJ2uGYF8GJUfqQ=w1703-h958-no?authuser=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r="16279" b="4150"/>
          <a:stretch/>
        </p:blipFill>
        <p:spPr bwMode="auto">
          <a:xfrm>
            <a:off x="3824577" y="2154477"/>
            <a:ext cx="5694441" cy="450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3" y="0"/>
            <a:ext cx="1658318" cy="1828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7891" y="2551837"/>
            <a:ext cx="341960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стенде информация для дошкольников и школьников прогимназии.</a:t>
            </a:r>
          </a:p>
          <a:p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верхней части стенда размещен логотип «Эколята – Дошколята» с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фотографиями 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наших воспитанников «Ручеек» – территория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эколят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!»,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втором ряду Гимн, клятва и описание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эколят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нижней части стенда размещены творческие работы наших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Эколят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4079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5878" y="365127"/>
            <a:ext cx="6919085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девиз: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 эколята-дошколята, Очень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дружные ребята.</a:t>
            </a:r>
            <a:b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танцуем и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поём, И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природу бережём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000" dirty="0"/>
          </a:p>
        </p:txBody>
      </p:sp>
      <p:pic>
        <p:nvPicPr>
          <p:cNvPr id="7170" name="Picture 2" descr="https://lh3.googleusercontent.com/SXuVbThquMWhru7n13UixZ-3AO92O7eleKHSbBl44t7z5gMJO4WGR2m3GXMYZCcwR2K2Anqvh7F5VeWyi7ZThk7g2Md9Zi-RdvsHlQYr2Kri2IMjDyAG26sxLz7keeisupyoXPWebFnopizs9-jBnhS5FX6WROyHWhmTuez3ttNc31eBJQkQC6CHyoit77KgNW5x4jAo1VaY3r2fDhhpBrNM1co05kcPbHsggMng7wenoKFLXxemBS4Xf5a06VHBs3kgEXBxmss-1Pp5kBNXM_aB_Zlm6T66f9ywQSw-SDGu6jIxq8zGL0MUjrVFEbw_eQHKkHEt4VcIBG2ClT9pDG6UXH00Ay_2VF9YiqgoKPezPo37CrzgZP-VKtvK6EoiNJAgy4zZhgOOvH0QdjNy7LWGIGhdjcaYB68qaleRiGIob6o87_jcoWBiU9WX1OUuRfKXNOiHSazdVEXj47mgJGJAgkVHR5Bjdx_SfBp8jLvOvUiFMSmqPZMyDVFmNXIF0iVm1rT9t5jzegMXXpowEoOsleXYqnkhZU-LEFbTb0bc7mxSjBHyelm_r58bQP_foFogRPP0Z7GWeo13cP6nvcaGDrVsHm4MfnzeuS6PwkRBizTtdtuCt9K9NZ8vZmooNOolm8eTQqPHBgSUuo-0rqbShXfHk_RSoYPJk3Rqnl6CbBq1DY_59rQ2Kg2opPLDMASUHx3WSxT51XFgZKjEzBkrZA=w1703-h958-no?authuser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91" y="2063620"/>
            <a:ext cx="77352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83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7683" y="373078"/>
            <a:ext cx="6887280" cy="13255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5122" name="Picture 2" descr="https://lh3.googleusercontent.com/FcjDJ6wsF19qK4ptdRwJ7HabgKbfUL9SYD2bAu7aQ1eFE4LCVAU7SMR59kIXX8Mt-LTMfpRV8BuTH4_Ej5O3QwqycmGL_Mo4UMK7PwzTbNXi443lTQnsp63NV0E8eZHYRAqET9PS20NDc8o1KiOf0JCZEErRP7wnVFnYCg1E1axVtWpdIEP6xbKkSAd1XclqcBwLefl3x__mBz2xyht_vVncc0mnKm0JD9TLEejIORD07zKm1GRZAkwJPHCm5ejXmohHc5zvC5Nnsdy9j9FIZWYmbtKpZMVzKwBrrs2i4fdoHfYjBa6BMtGRFhYMh95SkvOYSb7DaoM2L7JaZoKZ8LvEs1CEilgFwVjJ-tEEOrFxnf_ob3P3HP9NG4DgWqyDKSVXayeMQOtQO8-cdnmUHnqobpX7Pus3UuPul7N0tXyze1n8f4QDKWtiaR2WqTk9GA9VYfO8RIlA-kl03bR07XmDJIId1sX2ocC-UBB0tazvzgzbaHTEOQtVA0AhHCnOZkJ1Gj-7JxY9kzdS9mSdvZLLhl0xypiBIxhZ6dLM5uU7CuzGpHnF-TY7xXen_CNkOyi2ZyxaYXikxie2lSQkKecaRiKErg5S0y6fhEXR6VGC188Rds2MrScENtcivNM41FfOg6Ej3ZaTo2QbrccG_0S-ck2ArkLSq5uoInR16yTW1Rq5H9K7QLjeG4TUQZ6VbhhLldVkJoiQgyNQMxAiP-T4Yw=w1703-h958-no?authuser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004" y="2542784"/>
            <a:ext cx="7351022" cy="413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8203" y="87682"/>
            <a:ext cx="9031266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b="1" dirty="0" smtClean="0">
              <a:latin typeface="Cuprum"/>
            </a:endParaRPr>
          </a:p>
          <a:p>
            <a:pPr algn="ctr"/>
            <a:r>
              <a:rPr lang="ru-RU" b="1" dirty="0" smtClean="0">
                <a:latin typeface="Cuprum"/>
              </a:rPr>
              <a:t>Участники регионального этапа </a:t>
            </a:r>
            <a:r>
              <a:rPr lang="ru-RU" b="1" dirty="0">
                <a:latin typeface="Cuprum"/>
              </a:rPr>
              <a:t>Всероссийского конкурса детского рисунка «Эколята – друзья и защитники Природы</a:t>
            </a:r>
            <a:r>
              <a:rPr lang="ru-RU" b="1" dirty="0" smtClean="0">
                <a:latin typeface="Cuprum"/>
              </a:rPr>
              <a:t>!»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рамках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природоохранного социально-образовательного проекта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«Эколята-Дошколята», «Эколята» и «Молодые защитники Природы»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прошел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конкурс детских рисунков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 которых дети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смогли выразить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свою заботу о природе и обратить внимание на проблемы экологии вместе с главными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эколятами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– сказочными героями Умницей, Ёлочкой, Шалуном и Тихоней.</a:t>
            </a: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616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344</Words>
  <Application>Microsoft Office PowerPoint</Application>
  <PresentationFormat>Лист A4 (210x297 мм)</PresentationFormat>
  <Paragraphs>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AWT Hamilton Tuscan Egyptian</vt:lpstr>
      <vt:lpstr>Calibri</vt:lpstr>
      <vt:lpstr>Calibri Light</vt:lpstr>
      <vt:lpstr>Cuprum</vt:lpstr>
      <vt:lpstr>Times New Roman</vt:lpstr>
      <vt:lpstr>Тема Office</vt:lpstr>
      <vt:lpstr>Муниципальное казенное образовательное учреждение «Прогимназия №9 «Ручеек» города Хасавюрт Республики Дагестан</vt:lpstr>
      <vt:lpstr> В рамках природоохранного социально-образовательного проекта «Эколята — Дошколята» МКОУ «Прогимназия №9 «Ручеек» г. Хасавюрт МО «Город , принемает участие в Конкурсе на лучший стенд (уголок) «Эколята —Дошколята, Молодые защитники природы» с целью формирование у детей дошкольного возраста экологической культуры и культуры природолюбия.</vt:lpstr>
      <vt:lpstr>Посвящение в эколята-дошколята. Наши воспитанники дали клятву Эколят и вступили в ряды защитников природы.</vt:lpstr>
      <vt:lpstr>В течение года с воспитанниками были проведены интересные познавательные игры о животном и растительном мире; беседы о бережном отношении к природе; наблюдения за ростом лука, ветки березы, за ростом кабачков на огороде; эксперименты  и опыты с водой, с воздухом, с семенами. </vt:lpstr>
      <vt:lpstr>Организована творческая мастерская по ИЗО деятельности на темы: «Снегирь»; «Грачи прилетели»; «Божья коровка»; проведены экологические акции: «Кормушка для птиц»; «День зимующих птиц»;  экологические рейды «Эколят» по территории прогимназии;  тематическая НОД на тему: «Посадка лука». </vt:lpstr>
      <vt:lpstr>«Деревья — источник чистого воздуха. Посадка деревьев на участке прогимназии» Детская душа раскрывается в общении с природой, пробуждается интерес к окружающему миру, формируется умение делать открытия и удивляться им.</vt:lpstr>
      <vt:lpstr>Стенд «Эколята – Молодые защитники природы» находится в фойе музыкального зала, на центральной стене, с  которым знакомятся родители с детьми, сотрудники и гости учреждения.          Стенд имеет прямоугольную форму, с 12 карманами, которые позволяют размещать в едином формате яркие, интересные, информационно-познавательные стенгазеты.   </vt:lpstr>
      <vt:lpstr>Наш девиз:  «Мы эколята-дошколята, Очень дружные ребята. И танцуем и поём, И природу бережём!!!»</vt:lpstr>
      <vt:lpstr> </vt:lpstr>
      <vt:lpstr>Изготовление семьями воспитанников скворечников «Дом для птиц»</vt:lpstr>
      <vt:lpstr>Мастер- классы по ИЗО – деятельности на тему: «Символ года – 2021», изготовление забавных бычков.</vt:lpstr>
      <vt:lpstr>Стенгазеты  о любимых питомцах. Обогащение знаний детей о животном мире ближайшего окружения; умение устанавливать взаимосвязь между размером животного и условиями обитания; знакомство с правилами ухода за домашними питомцами.</vt:lpstr>
      <vt:lpstr>Наши участники  всероссийской олимпиады  "Эколята - защитники природа"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образовательное учреждение «Прогимназия №9 «Ручеек» города Хасавюрт Республики Дагестан</dc:title>
  <dc:creator>User Windows</dc:creator>
  <cp:lastModifiedBy>User Windows</cp:lastModifiedBy>
  <cp:revision>29</cp:revision>
  <dcterms:created xsi:type="dcterms:W3CDTF">2021-04-14T06:59:52Z</dcterms:created>
  <dcterms:modified xsi:type="dcterms:W3CDTF">2021-04-14T11:54:20Z</dcterms:modified>
</cp:coreProperties>
</file>